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74" r:id="rId5"/>
    <p:sldId id="262" r:id="rId6"/>
    <p:sldId id="259" r:id="rId7"/>
    <p:sldId id="260" r:id="rId8"/>
    <p:sldId id="261" r:id="rId9"/>
    <p:sldId id="268" r:id="rId10"/>
    <p:sldId id="258" r:id="rId11"/>
    <p:sldId id="263" r:id="rId12"/>
    <p:sldId id="264" r:id="rId13"/>
    <p:sldId id="265" r:id="rId14"/>
    <p:sldId id="266" r:id="rId15"/>
    <p:sldId id="270" r:id="rId16"/>
    <p:sldId id="26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1D482-7D77-47EE-B3AD-2B45EFCDA093}" v="2" dt="2019-10-01T14:30:38.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91212"/>
  </p:normalViewPr>
  <p:slideViewPr>
    <p:cSldViewPr snapToGrid="0" snapToObjects="1">
      <p:cViewPr varScale="1">
        <p:scale>
          <a:sx n="61" d="100"/>
          <a:sy n="61" d="100"/>
        </p:scale>
        <p:origin x="8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0C67A-C16E-5F4D-9B44-A46DEF102145}"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2C899-66FD-A54F-A711-81AF1DC33C64}" type="slidenum">
              <a:rPr lang="en-US" smtClean="0"/>
              <a:t>‹#›</a:t>
            </a:fld>
            <a:endParaRPr lang="en-US"/>
          </a:p>
        </p:txBody>
      </p:sp>
    </p:spTree>
    <p:extLst>
      <p:ext uri="{BB962C8B-B14F-4D97-AF65-F5344CB8AC3E}">
        <p14:creationId xmlns:p14="http://schemas.microsoft.com/office/powerpoint/2010/main" val="226329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that every athlete participating in a BUCS competition this year must create a BUCS Play account to be eligible </a:t>
            </a:r>
          </a:p>
        </p:txBody>
      </p:sp>
      <p:sp>
        <p:nvSpPr>
          <p:cNvPr id="4" name="Slide Number Placeholder 3"/>
          <p:cNvSpPr>
            <a:spLocks noGrp="1"/>
          </p:cNvSpPr>
          <p:nvPr>
            <p:ph type="sldNum" sz="quarter" idx="5"/>
          </p:nvPr>
        </p:nvSpPr>
        <p:spPr/>
        <p:txBody>
          <a:bodyPr/>
          <a:lstStyle/>
          <a:p>
            <a:fld id="{61B2C899-66FD-A54F-A711-81AF1DC33C64}" type="slidenum">
              <a:rPr lang="en-US" smtClean="0"/>
              <a:t>1</a:t>
            </a:fld>
            <a:endParaRPr lang="en-US"/>
          </a:p>
        </p:txBody>
      </p:sp>
    </p:spTree>
    <p:extLst>
      <p:ext uri="{BB962C8B-B14F-4D97-AF65-F5344CB8AC3E}">
        <p14:creationId xmlns:p14="http://schemas.microsoft.com/office/powerpoint/2010/main" val="172961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2C899-66FD-A54F-A711-81AF1DC33C64}" type="slidenum">
              <a:rPr lang="en-US" smtClean="0"/>
              <a:t>10</a:t>
            </a:fld>
            <a:endParaRPr lang="en-US"/>
          </a:p>
        </p:txBody>
      </p:sp>
    </p:spTree>
    <p:extLst>
      <p:ext uri="{BB962C8B-B14F-4D97-AF65-F5344CB8AC3E}">
        <p14:creationId xmlns:p14="http://schemas.microsoft.com/office/powerpoint/2010/main" val="264387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at the end which answers what to do if they want to reject a team sheet</a:t>
            </a:r>
          </a:p>
        </p:txBody>
      </p:sp>
      <p:sp>
        <p:nvSpPr>
          <p:cNvPr id="4" name="Slide Number Placeholder 3"/>
          <p:cNvSpPr>
            <a:spLocks noGrp="1"/>
          </p:cNvSpPr>
          <p:nvPr>
            <p:ph type="sldNum" sz="quarter" idx="5"/>
          </p:nvPr>
        </p:nvSpPr>
        <p:spPr/>
        <p:txBody>
          <a:bodyPr/>
          <a:lstStyle/>
          <a:p>
            <a:fld id="{61B2C899-66FD-A54F-A711-81AF1DC33C64}" type="slidenum">
              <a:rPr lang="en-US" smtClean="0"/>
              <a:t>11</a:t>
            </a:fld>
            <a:endParaRPr lang="en-US"/>
          </a:p>
        </p:txBody>
      </p:sp>
    </p:spTree>
    <p:extLst>
      <p:ext uri="{BB962C8B-B14F-4D97-AF65-F5344CB8AC3E}">
        <p14:creationId xmlns:p14="http://schemas.microsoft.com/office/powerpoint/2010/main" val="135778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only the home team needs to enter a score post-match</a:t>
            </a:r>
          </a:p>
        </p:txBody>
      </p:sp>
      <p:sp>
        <p:nvSpPr>
          <p:cNvPr id="4" name="Slide Number Placeholder 3"/>
          <p:cNvSpPr>
            <a:spLocks noGrp="1"/>
          </p:cNvSpPr>
          <p:nvPr>
            <p:ph type="sldNum" sz="quarter" idx="5"/>
          </p:nvPr>
        </p:nvSpPr>
        <p:spPr/>
        <p:txBody>
          <a:bodyPr/>
          <a:lstStyle/>
          <a:p>
            <a:fld id="{61B2C899-66FD-A54F-A711-81AF1DC33C64}" type="slidenum">
              <a:rPr lang="en-US" smtClean="0"/>
              <a:t>12</a:t>
            </a:fld>
            <a:endParaRPr lang="en-US"/>
          </a:p>
        </p:txBody>
      </p:sp>
    </p:spTree>
    <p:extLst>
      <p:ext uri="{BB962C8B-B14F-4D97-AF65-F5344CB8AC3E}">
        <p14:creationId xmlns:p14="http://schemas.microsoft.com/office/powerpoint/2010/main" val="54353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your team to do this – same process as you did to become a captain</a:t>
            </a:r>
          </a:p>
        </p:txBody>
      </p:sp>
      <p:sp>
        <p:nvSpPr>
          <p:cNvPr id="4" name="Slide Number Placeholder 3"/>
          <p:cNvSpPr>
            <a:spLocks noGrp="1"/>
          </p:cNvSpPr>
          <p:nvPr>
            <p:ph type="sldNum" sz="quarter" idx="5"/>
          </p:nvPr>
        </p:nvSpPr>
        <p:spPr/>
        <p:txBody>
          <a:bodyPr/>
          <a:lstStyle/>
          <a:p>
            <a:fld id="{61B2C899-66FD-A54F-A711-81AF1DC33C64}" type="slidenum">
              <a:rPr lang="en-US" smtClean="0"/>
              <a:t>2</a:t>
            </a:fld>
            <a:endParaRPr lang="en-US"/>
          </a:p>
        </p:txBody>
      </p:sp>
    </p:spTree>
    <p:extLst>
      <p:ext uri="{BB962C8B-B14F-4D97-AF65-F5344CB8AC3E}">
        <p14:creationId xmlns:p14="http://schemas.microsoft.com/office/powerpoint/2010/main" val="238377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2C899-66FD-A54F-A711-81AF1DC33C64}" type="slidenum">
              <a:rPr lang="en-US" smtClean="0"/>
              <a:t>3</a:t>
            </a:fld>
            <a:endParaRPr lang="en-US"/>
          </a:p>
        </p:txBody>
      </p:sp>
    </p:spTree>
    <p:extLst>
      <p:ext uri="{BB962C8B-B14F-4D97-AF65-F5344CB8AC3E}">
        <p14:creationId xmlns:p14="http://schemas.microsoft.com/office/powerpoint/2010/main" val="137850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areas a team captain is now responsible for. </a:t>
            </a:r>
            <a:r>
              <a:rPr lang="en-US" dirty="0" err="1"/>
              <a:t>Emphasise</a:t>
            </a:r>
            <a:r>
              <a:rPr lang="en-US" dirty="0"/>
              <a:t> that this has changed from previews years/the process has now changed.</a:t>
            </a:r>
          </a:p>
        </p:txBody>
      </p:sp>
      <p:sp>
        <p:nvSpPr>
          <p:cNvPr id="4" name="Slide Number Placeholder 3"/>
          <p:cNvSpPr>
            <a:spLocks noGrp="1"/>
          </p:cNvSpPr>
          <p:nvPr>
            <p:ph type="sldNum" sz="quarter" idx="5"/>
          </p:nvPr>
        </p:nvSpPr>
        <p:spPr/>
        <p:txBody>
          <a:bodyPr/>
          <a:lstStyle/>
          <a:p>
            <a:fld id="{61B2C899-66FD-A54F-A711-81AF1DC33C64}" type="slidenum">
              <a:rPr lang="en-US" smtClean="0"/>
              <a:t>4</a:t>
            </a:fld>
            <a:endParaRPr lang="en-US"/>
          </a:p>
        </p:txBody>
      </p:sp>
    </p:spTree>
    <p:extLst>
      <p:ext uri="{BB962C8B-B14F-4D97-AF65-F5344CB8AC3E}">
        <p14:creationId xmlns:p14="http://schemas.microsoft.com/office/powerpoint/2010/main" val="158446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what the app looks like, pulling out the 3 key features that the app carries for league competitors </a:t>
            </a:r>
          </a:p>
        </p:txBody>
      </p:sp>
      <p:sp>
        <p:nvSpPr>
          <p:cNvPr id="4" name="Slide Number Placeholder 3"/>
          <p:cNvSpPr>
            <a:spLocks noGrp="1"/>
          </p:cNvSpPr>
          <p:nvPr>
            <p:ph type="sldNum" sz="quarter" idx="5"/>
          </p:nvPr>
        </p:nvSpPr>
        <p:spPr/>
        <p:txBody>
          <a:bodyPr/>
          <a:lstStyle/>
          <a:p>
            <a:fld id="{61B2C899-66FD-A54F-A711-81AF1DC33C64}" type="slidenum">
              <a:rPr lang="en-US" smtClean="0"/>
              <a:t>5</a:t>
            </a:fld>
            <a:endParaRPr lang="en-US"/>
          </a:p>
        </p:txBody>
      </p:sp>
    </p:spTree>
    <p:extLst>
      <p:ext uri="{BB962C8B-B14F-4D97-AF65-F5344CB8AC3E}">
        <p14:creationId xmlns:p14="http://schemas.microsoft.com/office/powerpoint/2010/main" val="171586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all captains to take out their phones at this moment and download the BUCS Play app and follow these steps. Do not let anybody leave the training without having completed this task.</a:t>
            </a:r>
          </a:p>
        </p:txBody>
      </p:sp>
      <p:sp>
        <p:nvSpPr>
          <p:cNvPr id="4" name="Slide Number Placeholder 3"/>
          <p:cNvSpPr>
            <a:spLocks noGrp="1"/>
          </p:cNvSpPr>
          <p:nvPr>
            <p:ph type="sldNum" sz="quarter" idx="5"/>
          </p:nvPr>
        </p:nvSpPr>
        <p:spPr/>
        <p:txBody>
          <a:bodyPr/>
          <a:lstStyle/>
          <a:p>
            <a:fld id="{61B2C899-66FD-A54F-A711-81AF1DC33C64}" type="slidenum">
              <a:rPr lang="en-US" smtClean="0"/>
              <a:t>6</a:t>
            </a:fld>
            <a:endParaRPr lang="en-US"/>
          </a:p>
        </p:txBody>
      </p:sp>
    </p:spTree>
    <p:extLst>
      <p:ext uri="{BB962C8B-B14F-4D97-AF65-F5344CB8AC3E}">
        <p14:creationId xmlns:p14="http://schemas.microsoft.com/office/powerpoint/2010/main" val="332728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 navigation – note: when you ‘join’ your sport (hidden in the BUCS tabs), it will appear at the top of the homepage giving you quick access to return to your sport community </a:t>
            </a:r>
          </a:p>
        </p:txBody>
      </p:sp>
      <p:sp>
        <p:nvSpPr>
          <p:cNvPr id="4" name="Slide Number Placeholder 3"/>
          <p:cNvSpPr>
            <a:spLocks noGrp="1"/>
          </p:cNvSpPr>
          <p:nvPr>
            <p:ph type="sldNum" sz="quarter" idx="5"/>
          </p:nvPr>
        </p:nvSpPr>
        <p:spPr/>
        <p:txBody>
          <a:bodyPr/>
          <a:lstStyle/>
          <a:p>
            <a:fld id="{61B2C899-66FD-A54F-A711-81AF1DC33C64}" type="slidenum">
              <a:rPr lang="en-US" smtClean="0"/>
              <a:t>7</a:t>
            </a:fld>
            <a:endParaRPr lang="en-US"/>
          </a:p>
        </p:txBody>
      </p:sp>
    </p:spTree>
    <p:extLst>
      <p:ext uri="{BB962C8B-B14F-4D97-AF65-F5344CB8AC3E}">
        <p14:creationId xmlns:p14="http://schemas.microsoft.com/office/powerpoint/2010/main" val="202075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slides show examples of how to navigate around some of BUCS Play’s key functionality </a:t>
            </a:r>
          </a:p>
        </p:txBody>
      </p:sp>
      <p:sp>
        <p:nvSpPr>
          <p:cNvPr id="4" name="Slide Number Placeholder 3"/>
          <p:cNvSpPr>
            <a:spLocks noGrp="1"/>
          </p:cNvSpPr>
          <p:nvPr>
            <p:ph type="sldNum" sz="quarter" idx="5"/>
          </p:nvPr>
        </p:nvSpPr>
        <p:spPr/>
        <p:txBody>
          <a:bodyPr/>
          <a:lstStyle/>
          <a:p>
            <a:fld id="{61B2C899-66FD-A54F-A711-81AF1DC33C64}" type="slidenum">
              <a:rPr lang="en-US" smtClean="0"/>
              <a:t>8</a:t>
            </a:fld>
            <a:endParaRPr lang="en-US"/>
          </a:p>
        </p:txBody>
      </p:sp>
    </p:spTree>
    <p:extLst>
      <p:ext uri="{BB962C8B-B14F-4D97-AF65-F5344CB8AC3E}">
        <p14:creationId xmlns:p14="http://schemas.microsoft.com/office/powerpoint/2010/main" val="119437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1B2C899-66FD-A54F-A711-81AF1DC33C64}" type="slidenum">
              <a:rPr lang="en-US" smtClean="0"/>
              <a:t>9</a:t>
            </a:fld>
            <a:endParaRPr lang="en-US"/>
          </a:p>
        </p:txBody>
      </p:sp>
    </p:spTree>
    <p:extLst>
      <p:ext uri="{BB962C8B-B14F-4D97-AF65-F5344CB8AC3E}">
        <p14:creationId xmlns:p14="http://schemas.microsoft.com/office/powerpoint/2010/main" val="60136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45B1-F22B-E24C-81A6-486440F8E0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66A48E-3B72-F743-B6FF-DF52E5433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D72E80-4C08-7040-BD24-AD4503AFC6F1}"/>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54476A03-088F-1D45-B0E4-0249EE8F0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60BE9-E975-1245-AB25-6F29C7F986D5}"/>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402741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D024-D9A8-F04E-BE2F-C1DA163B2B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59891B-9611-E349-9112-5A96920CAF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92E18A-FA1B-A44A-965F-AE65FC45A3B6}"/>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83A54610-0FB3-F946-A397-A97D2EF51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A1CE3-4809-E742-B111-0850C0F50E26}"/>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94006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57D6E-C3C2-9B44-B350-01C7A54FAB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C681A5-EAE2-7E4A-8B10-1EB902FA3C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4FBE-DAAA-8740-A985-8D36F4FAF3EE}"/>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E1524C98-9692-AF41-BE9B-A048D808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A4A14-BEC7-E24C-A1F4-E537C8F15DD6}"/>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402003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16B1-E2A3-854C-BA8D-64982A7E0C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216815-2C7B-FC42-AA8D-F63752D61A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D5B44D-4B0B-CF4A-B359-25B85C9E35C3}"/>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4CEC2F7E-3F30-8F4C-8B11-99377BA54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0209C-6771-404C-BAD8-04BB485BF711}"/>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360728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8A29-0F80-DD44-9CDE-B663DCE44A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7719A7-A432-C44E-8A63-BBDF9CC40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1CD692-9140-F341-AB48-21AEC42C4EE4}"/>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14D46925-5C8C-2244-B4B2-9E8887001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EECD3-A0C5-2A43-99A0-C3167D899475}"/>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13503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3F8B-34EE-6548-8B51-8157B0DF76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0BFEDD-9098-C74D-9F15-23B4391A93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28AB7C-C6F5-D94B-B568-C7FF0BFDDC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05BB61-B47A-3746-BDDA-6A18857DF1C3}"/>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6" name="Footer Placeholder 5">
            <a:extLst>
              <a:ext uri="{FF2B5EF4-FFF2-40B4-BE49-F238E27FC236}">
                <a16:creationId xmlns:a16="http://schemas.microsoft.com/office/drawing/2014/main" id="{B53DAF29-3784-A64B-B0E5-4E4F679F1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11FD6-3549-C147-BFA6-C0EBE07214F0}"/>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18312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E9FC-411B-4146-B167-3AB1650F07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A5320E-5C09-0341-8B29-97BE43475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0646C2-2815-204F-B6EB-298C90C229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5FC88B8-250C-244C-87AA-6D3F3B827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CF94FC-BB80-A04A-8572-35765AEAC1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5AB812-09E7-D14B-9172-2A888D24D02F}"/>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8" name="Footer Placeholder 7">
            <a:extLst>
              <a:ext uri="{FF2B5EF4-FFF2-40B4-BE49-F238E27FC236}">
                <a16:creationId xmlns:a16="http://schemas.microsoft.com/office/drawing/2014/main" id="{1AFF6EF4-8E8F-6043-BB3A-EF244DAC35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9E693E-4114-434C-9A00-D84A59BAB715}"/>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18507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598D-6F3B-0F47-871F-3A9F0EDD383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AC77B37-29B9-EC40-A529-A3439625F4D5}"/>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4" name="Footer Placeholder 3">
            <a:extLst>
              <a:ext uri="{FF2B5EF4-FFF2-40B4-BE49-F238E27FC236}">
                <a16:creationId xmlns:a16="http://schemas.microsoft.com/office/drawing/2014/main" id="{D7327C00-270F-6046-816C-967C842DA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66F3C0-120C-F44D-B796-90BF80787FAA}"/>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160498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12F40-C0A3-F546-8B5A-A34BB4BCA4DD}"/>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3" name="Footer Placeholder 2">
            <a:extLst>
              <a:ext uri="{FF2B5EF4-FFF2-40B4-BE49-F238E27FC236}">
                <a16:creationId xmlns:a16="http://schemas.microsoft.com/office/drawing/2014/main" id="{1B7ECF46-3B06-8649-9ED7-A5E2FDFA2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90993-4B7E-644F-BD58-D650B4D45EF0}"/>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49654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9C5-62BC-E543-B81B-5F81735736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C96E89-FC83-DC4E-B25E-408DC870C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208F17-5AAA-784A-AF34-54275D67D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18C273-5FDD-0D4D-9625-6E7CDEB838E4}"/>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6" name="Footer Placeholder 5">
            <a:extLst>
              <a:ext uri="{FF2B5EF4-FFF2-40B4-BE49-F238E27FC236}">
                <a16:creationId xmlns:a16="http://schemas.microsoft.com/office/drawing/2014/main" id="{49BE97B5-F77E-A848-B266-FC8D0C609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FD8B3-F689-D545-B6CD-D121EC301AB5}"/>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26096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3940-29C2-C841-B20B-EC8AC557FE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D75FA1-FDD9-BF49-B3F2-6B9F8B731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C62E0-61CD-0B41-8F6B-0921CBD12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432625-62FE-B245-9122-76FE6DE253E5}"/>
              </a:ext>
            </a:extLst>
          </p:cNvPr>
          <p:cNvSpPr>
            <a:spLocks noGrp="1"/>
          </p:cNvSpPr>
          <p:nvPr>
            <p:ph type="dt" sz="half" idx="10"/>
          </p:nvPr>
        </p:nvSpPr>
        <p:spPr/>
        <p:txBody>
          <a:bodyPr/>
          <a:lstStyle/>
          <a:p>
            <a:fld id="{9FB4882D-5CB1-1B41-A0A5-CBDDE7E060EF}" type="datetimeFigureOut">
              <a:rPr lang="en-US" smtClean="0"/>
              <a:t>7/14/2022</a:t>
            </a:fld>
            <a:endParaRPr lang="en-US"/>
          </a:p>
        </p:txBody>
      </p:sp>
      <p:sp>
        <p:nvSpPr>
          <p:cNvPr id="6" name="Footer Placeholder 5">
            <a:extLst>
              <a:ext uri="{FF2B5EF4-FFF2-40B4-BE49-F238E27FC236}">
                <a16:creationId xmlns:a16="http://schemas.microsoft.com/office/drawing/2014/main" id="{F2FA800E-63EE-3149-A28D-8EBFF1010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A8DD4-82F1-5748-8216-F387F6C642AF}"/>
              </a:ext>
            </a:extLst>
          </p:cNvPr>
          <p:cNvSpPr>
            <a:spLocks noGrp="1"/>
          </p:cNvSpPr>
          <p:nvPr>
            <p:ph type="sldNum" sz="quarter" idx="12"/>
          </p:nvPr>
        </p:nvSpPr>
        <p:spPr/>
        <p:txBody>
          <a:bodyPr/>
          <a:lstStyle/>
          <a:p>
            <a:fld id="{EF4A3364-8A29-BA4B-8B6A-D98AFD9B5607}" type="slidenum">
              <a:rPr lang="en-US" smtClean="0"/>
              <a:t>‹#›</a:t>
            </a:fld>
            <a:endParaRPr lang="en-US"/>
          </a:p>
        </p:txBody>
      </p:sp>
    </p:spTree>
    <p:extLst>
      <p:ext uri="{BB962C8B-B14F-4D97-AF65-F5344CB8AC3E}">
        <p14:creationId xmlns:p14="http://schemas.microsoft.com/office/powerpoint/2010/main" val="382210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202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5DB90-D9F1-F745-A187-5A74DB249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AB18C1-3CA9-7446-9603-CABE4BA47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B6D506-0D56-CF48-933F-CFF7A3288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4882D-5CB1-1B41-A0A5-CBDDE7E060EF}" type="datetimeFigureOut">
              <a:rPr lang="en-US" smtClean="0"/>
              <a:t>7/14/2022</a:t>
            </a:fld>
            <a:endParaRPr lang="en-US"/>
          </a:p>
        </p:txBody>
      </p:sp>
      <p:sp>
        <p:nvSpPr>
          <p:cNvPr id="5" name="Footer Placeholder 4">
            <a:extLst>
              <a:ext uri="{FF2B5EF4-FFF2-40B4-BE49-F238E27FC236}">
                <a16:creationId xmlns:a16="http://schemas.microsoft.com/office/drawing/2014/main" id="{C1523B22-0908-8249-84BE-D39F57B11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720DF-AE0F-CC4F-A1F4-87BDFE5CA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A3364-8A29-BA4B-8B6A-D98AFD9B5607}" type="slidenum">
              <a:rPr lang="en-US" smtClean="0"/>
              <a:t>‹#›</a:t>
            </a:fld>
            <a:endParaRPr lang="en-US"/>
          </a:p>
        </p:txBody>
      </p:sp>
    </p:spTree>
    <p:extLst>
      <p:ext uri="{BB962C8B-B14F-4D97-AF65-F5344CB8AC3E}">
        <p14:creationId xmlns:p14="http://schemas.microsoft.com/office/powerpoint/2010/main" val="167918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C5D86-2764-514D-95ED-4E59E864ABF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284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6D03B-2354-FE49-B9B0-068D6F7E320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482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300F6-5EC1-4649-AA59-732147783D7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277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C3478-344C-8845-894E-277F5E3EB5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664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D9427D-AC31-2C45-8AAB-90CEED8BB0D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543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1DC93-54CA-4C16-0BA2-2AEF446CBB4F}"/>
              </a:ext>
            </a:extLst>
          </p:cNvPr>
          <p:cNvSpPr txBox="1"/>
          <p:nvPr/>
        </p:nvSpPr>
        <p:spPr>
          <a:xfrm>
            <a:off x="1345324" y="889843"/>
            <a:ext cx="9333186" cy="5078313"/>
          </a:xfrm>
          <a:prstGeom prst="rect">
            <a:avLst/>
          </a:prstGeom>
          <a:noFill/>
        </p:spPr>
        <p:txBody>
          <a:bodyPr wrap="square" rtlCol="0">
            <a:spAutoFit/>
          </a:bodyPr>
          <a:lstStyle/>
          <a:p>
            <a:pPr algn="ctr"/>
            <a:r>
              <a:rPr lang="en-GB" sz="5400" b="1" dirty="0">
                <a:solidFill>
                  <a:schemeClr val="bg1"/>
                </a:solidFill>
              </a:rPr>
              <a:t>FOR ALL BUCS PLAY HELP GUIDES, PLEASE VISIT THE BUCS APP SUPPORT WEBSITE:</a:t>
            </a:r>
          </a:p>
          <a:p>
            <a:pPr algn="ctr"/>
            <a:r>
              <a:rPr lang="en-GB" sz="5400" b="1" dirty="0">
                <a:solidFill>
                  <a:schemeClr val="bg1"/>
                </a:solidFill>
              </a:rPr>
              <a:t> https://bucsappsupport.zendesk.com/hc/en-gb</a:t>
            </a:r>
          </a:p>
        </p:txBody>
      </p:sp>
    </p:spTree>
    <p:extLst>
      <p:ext uri="{BB962C8B-B14F-4D97-AF65-F5344CB8AC3E}">
        <p14:creationId xmlns:p14="http://schemas.microsoft.com/office/powerpoint/2010/main" val="198587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75048-2EC1-6243-8898-A5FAB946B17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678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20B02-9E7A-C046-A125-0EAF26D811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51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CDC9D7-DAF2-294F-ADB0-56007E92B6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320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BCABC-4C17-9642-BA0D-7C3CAFB1A8F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079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EB7330-D0AA-CB4B-9E1C-2D4B664DB60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800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3E55EF-230E-8B49-9FD5-357A3B89F15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82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A3CB9-A657-2748-86F8-C51AABA1EF2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926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79488-B7B1-C74C-9C76-D63A29B06F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101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B67A7071B8E45BEB60DEB4C35C420" ma:contentTypeVersion="10" ma:contentTypeDescription="Create a new document." ma:contentTypeScope="" ma:versionID="20576fd9e8a5897300a6006b97cbb8f6">
  <xsd:schema xmlns:xsd="http://www.w3.org/2001/XMLSchema" xmlns:xs="http://www.w3.org/2001/XMLSchema" xmlns:p="http://schemas.microsoft.com/office/2006/metadata/properties" xmlns:ns2="06dc487e-6571-4f18-8011-191ae3434630" xmlns:ns3="8492e1fd-120a-46f6-85a2-d65b1b092275" targetNamespace="http://schemas.microsoft.com/office/2006/metadata/properties" ma:root="true" ma:fieldsID="4abbfb23594a7e21e3701c043f18a562" ns2:_="" ns3:_="">
    <xsd:import namespace="06dc487e-6571-4f18-8011-191ae3434630"/>
    <xsd:import namespace="8492e1fd-120a-46f6-85a2-d65b1b0922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c487e-6571-4f18-8011-191ae3434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92e1fd-120a-46f6-85a2-d65b1b0922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6AB2D-66A3-48B5-96AF-9515133CC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c487e-6571-4f18-8011-191ae3434630"/>
    <ds:schemaRef ds:uri="8492e1fd-120a-46f6-85a2-d65b1b092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AE2B0-F3B0-453A-A27C-5A224BA1BD8D}">
  <ds:schemaRefs>
    <ds:schemaRef ds:uri="http://schemas.microsoft.com/sharepoint/v3/contenttype/forms"/>
  </ds:schemaRefs>
</ds:datastoreItem>
</file>

<file path=customXml/itemProps3.xml><?xml version="1.0" encoding="utf-8"?>
<ds:datastoreItem xmlns:ds="http://schemas.openxmlformats.org/officeDocument/2006/customXml" ds:itemID="{C31BDEBC-1A2F-41BE-9D12-136BDCD6FC6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2035</TotalTime>
  <Words>240</Words>
  <Application>Microsoft Office PowerPoint</Application>
  <PresentationFormat>Widescreen</PresentationFormat>
  <Paragraphs>23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Gordon</dc:creator>
  <cp:lastModifiedBy>Veater, Marianne</cp:lastModifiedBy>
  <cp:revision>18</cp:revision>
  <cp:lastPrinted>2019-08-05T11:29:50Z</cp:lastPrinted>
  <dcterms:created xsi:type="dcterms:W3CDTF">2019-08-05T10:34:57Z</dcterms:created>
  <dcterms:modified xsi:type="dcterms:W3CDTF">2022-07-14T15:09:18Z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0x0101000D3B67A7071B8E45BEB60DEB4C35C420</vt:lpwstr>
  </property>
</Properties>
</file>